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Montserrat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A0CF409-33EF-403C-AFD0-9BCB8668162A}">
  <a:tblStyle styleId="{DA0CF409-33EF-403C-AFD0-9BCB8668162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6a9126fb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6a9126fb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b58926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b58926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f87fbd28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6f87fbd28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6f87fbd2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6f87fbd2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7e7f0d7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7e7f0d7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7b83fae8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7b83fae8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7e22167d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7e22167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6aba8a16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6aba8a16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7f73cc7bf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7f73cc7bf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7f73cc7bf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7f73cc7bf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ff3f654c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ff3f654c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Hardcode,  machine learning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6aba8a16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6aba8a16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6e3e2648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6e3e2648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51d14e47463d131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51d14e47463d131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networking and evolution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1d14e47463d131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51d14e47463d131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1d14e47463d131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1d14e47463d131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e22167d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e22167d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1d14e47463d1318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1d14e47463d1318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e6d6f9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6e6d6f9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68a3077a7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68a3077a7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0B6PpH-0HKVMxdXZjd0FQcUpsdFk/view" TargetMode="External"/><Relationship Id="rId4" Type="http://schemas.openxmlformats.org/officeDocument/2006/relationships/image" Target="../media/image1.png"/><Relationship Id="rId5" Type="http://schemas.openxmlformats.org/officeDocument/2006/relationships/hyperlink" Target="http://drive.google.com/file/d/0B6PpH-0HKVMxZHB0LTF5akg2RG8/view" TargetMode="External"/><Relationship Id="rId6" Type="http://schemas.openxmlformats.org/officeDocument/2006/relationships/hyperlink" Target="http://drive.google.com/file/d/0B6PpH-0HKVMxRFp4RTlZMlJVTk0/view" TargetMode="External"/><Relationship Id="rId7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146400" y="1372700"/>
            <a:ext cx="5753100" cy="22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Lato"/>
                <a:ea typeface="Lato"/>
                <a:cs typeface="Lato"/>
                <a:sym typeface="Lato"/>
              </a:rPr>
              <a:t>Extended Project Qualification</a:t>
            </a:r>
            <a:endParaRPr b="1"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Lato"/>
                <a:ea typeface="Lato"/>
                <a:cs typeface="Lato"/>
                <a:sym typeface="Lato"/>
              </a:rPr>
              <a:t>By Louie Jones-Strong</a:t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UTC @ harbourside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2017</a:t>
            </a:r>
            <a:endParaRPr b="1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2"/>
          <p:cNvSpPr txBox="1"/>
          <p:nvPr>
            <p:ph type="title"/>
          </p:nvPr>
        </p:nvSpPr>
        <p:spPr>
          <a:xfrm>
            <a:off x="836250" y="1330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3" name="Google Shape;253;p22" title="worst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015600"/>
            <a:ext cx="2837176" cy="21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2" title="middle.avi">
            <a:hlinkClick r:id="rId5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2900" y="3015600"/>
            <a:ext cx="2952325" cy="212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2" title="best.avi">
            <a:hlinkClick r:id="rId6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0450" y="3015599"/>
            <a:ext cx="2893553" cy="212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2"/>
          <p:cNvSpPr txBox="1"/>
          <p:nvPr>
            <p:ph idx="4294967295" type="body"/>
          </p:nvPr>
        </p:nvSpPr>
        <p:spPr>
          <a:xfrm>
            <a:off x="67150" y="2425675"/>
            <a:ext cx="9043800" cy="4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Worst																	best</a:t>
            </a:r>
            <a:endParaRPr sz="1800"/>
          </a:p>
        </p:txBody>
      </p:sp>
      <p:pic>
        <p:nvPicPr>
          <p:cNvPr id="257" name="Google Shape;257;p22" title="fitness in cartpole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01625" y="0"/>
            <a:ext cx="5569826" cy="28852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2"/>
          <p:cNvSpPr txBox="1"/>
          <p:nvPr/>
        </p:nvSpPr>
        <p:spPr>
          <a:xfrm>
            <a:off x="-12" y="2731225"/>
            <a:ext cx="2566800" cy="3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Environment from OpenAI gym: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/>
          <p:nvPr>
            <p:ph idx="4294967295" type="title"/>
          </p:nvPr>
        </p:nvSpPr>
        <p:spPr>
          <a:xfrm>
            <a:off x="3827100" y="-105925"/>
            <a:ext cx="14898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3" title="fitness in simple datase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588" y="445763"/>
            <a:ext cx="6884827" cy="4251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"/>
          <p:cNvSpPr txBox="1"/>
          <p:nvPr>
            <p:ph idx="4294967295" type="title"/>
          </p:nvPr>
        </p:nvSpPr>
        <p:spPr>
          <a:xfrm>
            <a:off x="3827100" y="-105925"/>
            <a:ext cx="14898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4" title="fitness in complex datase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538" y="440863"/>
            <a:ext cx="6900926" cy="426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5"/>
          <p:cNvSpPr txBox="1"/>
          <p:nvPr>
            <p:ph idx="4294967295" type="title"/>
          </p:nvPr>
        </p:nvSpPr>
        <p:spPr>
          <a:xfrm>
            <a:off x="3827100" y="-105925"/>
            <a:ext cx="14898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25" title="fitness in tic tac to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4099" y="441963"/>
            <a:ext cx="6875800" cy="425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6"/>
          <p:cNvSpPr txBox="1"/>
          <p:nvPr>
            <p:ph idx="4294967295" type="title"/>
          </p:nvPr>
        </p:nvSpPr>
        <p:spPr>
          <a:xfrm>
            <a:off x="0" y="0"/>
            <a:ext cx="14898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26" title="time taken per iteratio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22725"/>
            <a:ext cx="4572000" cy="282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3" name="Google Shape;283;p26"/>
          <p:cNvGraphicFramePr/>
          <p:nvPr/>
        </p:nvGraphicFramePr>
        <p:xfrm>
          <a:off x="571500" y="303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{DA0CF409-33EF-403C-AFD0-9BCB8668162A}</a:tableStyleId>
              </a:tblPr>
              <a:tblGrid>
                <a:gridCol w="1600200"/>
                <a:gridCol w="1600200"/>
                <a:gridCol w="1600200"/>
                <a:gridCol w="1600200"/>
                <a:gridCol w="16002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Evolution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Brute force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Combined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Random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cartpole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1.2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0.7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simple dataset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0.03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complex dataset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1.6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0.04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0.02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tic tac toe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0.25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0.01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>
            <p:ph idx="4294967295" type="title"/>
          </p:nvPr>
        </p:nvSpPr>
        <p:spPr>
          <a:xfrm>
            <a:off x="0" y="0"/>
            <a:ext cx="1489800" cy="58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27" title="time to learn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1038" y="92025"/>
            <a:ext cx="4541925" cy="28084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90" name="Google Shape;290;p27"/>
          <p:cNvGraphicFramePr/>
          <p:nvPr/>
        </p:nvGraphicFramePr>
        <p:xfrm>
          <a:off x="571500" y="3037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{DA0CF409-33EF-403C-AFD0-9BCB8668162A}</a:tableStyleId>
              </a:tblPr>
              <a:tblGrid>
                <a:gridCol w="1600200"/>
                <a:gridCol w="1600200"/>
                <a:gridCol w="1600200"/>
                <a:gridCol w="1600200"/>
                <a:gridCol w="1600200"/>
              </a:tblGrid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Evolution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Brute force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Combined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Random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cartpole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N/A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N/A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simple dataset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3.5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6.5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2.5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N/A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complex dataset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N/A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46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28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N/A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tic tac toe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N/A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240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150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N/A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1317950" y="665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r>
              <a:rPr lang="en"/>
              <a:t> </a:t>
            </a:r>
            <a:endParaRPr/>
          </a:p>
        </p:txBody>
      </p:sp>
      <p:sp>
        <p:nvSpPr>
          <p:cNvPr id="296" name="Google Shape;296;p28"/>
          <p:cNvSpPr txBox="1"/>
          <p:nvPr>
            <p:ph idx="1" type="body"/>
          </p:nvPr>
        </p:nvSpPr>
        <p:spPr>
          <a:xfrm>
            <a:off x="1134350" y="912700"/>
            <a:ext cx="7038900" cy="29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 can prove my </a:t>
            </a:r>
            <a:r>
              <a:rPr lang="en" sz="1800"/>
              <a:t>hypothesis</a:t>
            </a:r>
            <a:r>
              <a:rPr lang="en" sz="1800"/>
              <a:t> is correct from these results!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Combined AI is: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faster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accurate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reliable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Suited to more environments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product</a:t>
            </a:r>
            <a:endParaRPr/>
          </a:p>
        </p:txBody>
      </p:sp>
      <p:sp>
        <p:nvSpPr>
          <p:cNvPr id="302" name="Google Shape;302;p29"/>
          <p:cNvSpPr txBox="1"/>
          <p:nvPr>
            <p:ph idx="1" type="body"/>
          </p:nvPr>
        </p:nvSpPr>
        <p:spPr>
          <a:xfrm>
            <a:off x="1297500" y="1307850"/>
            <a:ext cx="7038900" cy="317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 evaluation I feel my product has meet most of the </a:t>
            </a:r>
            <a:r>
              <a:rPr lang="en" sz="1400"/>
              <a:t>criteria that I set out apart from the fact that the neural network can’t run this is due to the way they work that i didn’t understand at the start of the project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To make a code to run AI					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To code brute force						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To code neural network						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To code evolution							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To code a selection of different environments		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To use this to make a paper 					</a:t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/>
          <p:nvPr>
            <p:ph type="title"/>
          </p:nvPr>
        </p:nvSpPr>
        <p:spPr>
          <a:xfrm>
            <a:off x="1052550" y="2042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my product as changed</a:t>
            </a:r>
            <a:endParaRPr/>
          </a:p>
        </p:txBody>
      </p:sp>
      <p:pic>
        <p:nvPicPr>
          <p:cNvPr id="308" name="Google Shape;3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25" y="1883075"/>
            <a:ext cx="1159372" cy="1212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3611" y="1911575"/>
            <a:ext cx="1271431" cy="1212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0"/>
          <p:cNvPicPr preferRelativeResize="0"/>
          <p:nvPr/>
        </p:nvPicPr>
        <p:blipFill rotWithShape="1">
          <a:blip r:embed="rId5">
            <a:alphaModFix/>
          </a:blip>
          <a:srcRect b="66332" l="0" r="63451" t="6075"/>
          <a:stretch/>
        </p:blipFill>
        <p:spPr>
          <a:xfrm>
            <a:off x="6732200" y="4053261"/>
            <a:ext cx="2186701" cy="8558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30"/>
          <p:cNvCxnSpPr/>
          <p:nvPr/>
        </p:nvCxnSpPr>
        <p:spPr>
          <a:xfrm>
            <a:off x="-77175" y="3422625"/>
            <a:ext cx="92847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30"/>
          <p:cNvSpPr txBox="1"/>
          <p:nvPr/>
        </p:nvSpPr>
        <p:spPr>
          <a:xfrm>
            <a:off x="0" y="3575050"/>
            <a:ext cx="2122500" cy="9921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Called: learning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Would take 2-5 days to learn tic tac toe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13" name="Google Shape;31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750" y="3673675"/>
            <a:ext cx="1159372" cy="1212149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0"/>
          <p:cNvSpPr txBox="1"/>
          <p:nvPr/>
        </p:nvSpPr>
        <p:spPr>
          <a:xfrm>
            <a:off x="1835188" y="2097800"/>
            <a:ext cx="2122500" cy="9921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Called: learning 2.0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Would take 2:30 hours to learn </a:t>
            </a:r>
            <a:r>
              <a:rPr lang="en">
                <a:solidFill>
                  <a:schemeClr val="lt1"/>
                </a:solidFill>
              </a:rPr>
              <a:t>tic tac toe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15" name="Google Shape;315;p30"/>
          <p:cNvSpPr txBox="1"/>
          <p:nvPr/>
        </p:nvSpPr>
        <p:spPr>
          <a:xfrm>
            <a:off x="1968138" y="1066669"/>
            <a:ext cx="2122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All coded in small basic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16" name="Google Shape;316;p30"/>
          <p:cNvCxnSpPr>
            <a:stCxn id="308" idx="2"/>
          </p:cNvCxnSpPr>
          <p:nvPr/>
        </p:nvCxnSpPr>
        <p:spPr>
          <a:xfrm>
            <a:off x="661511" y="3095224"/>
            <a:ext cx="3300" cy="463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7" name="Google Shape;317;p30"/>
          <p:cNvCxnSpPr>
            <a:stCxn id="314" idx="2"/>
            <a:endCxn id="313" idx="0"/>
          </p:cNvCxnSpPr>
          <p:nvPr/>
        </p:nvCxnSpPr>
        <p:spPr>
          <a:xfrm>
            <a:off x="2896438" y="3089900"/>
            <a:ext cx="0" cy="583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8" name="Google Shape;318;p30"/>
          <p:cNvSpPr txBox="1"/>
          <p:nvPr/>
        </p:nvSpPr>
        <p:spPr>
          <a:xfrm>
            <a:off x="4198075" y="3917000"/>
            <a:ext cx="2122500" cy="9921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Called: colour net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Would take 30 seconds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To learn how to make colours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19" name="Google Shape;319;p30"/>
          <p:cNvCxnSpPr>
            <a:stCxn id="309" idx="2"/>
            <a:endCxn id="318" idx="0"/>
          </p:cNvCxnSpPr>
          <p:nvPr/>
        </p:nvCxnSpPr>
        <p:spPr>
          <a:xfrm>
            <a:off x="5259326" y="3123726"/>
            <a:ext cx="0" cy="7932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30"/>
          <p:cNvSpPr txBox="1"/>
          <p:nvPr/>
        </p:nvSpPr>
        <p:spPr>
          <a:xfrm>
            <a:off x="6732200" y="1887650"/>
            <a:ext cx="2010600" cy="12600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Called: 3 nodes v3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Testing out </a:t>
            </a:r>
            <a:r>
              <a:rPr lang="en">
                <a:solidFill>
                  <a:srgbClr val="FFFFFF"/>
                </a:solidFill>
              </a:rPr>
              <a:t>how to</a:t>
            </a:r>
            <a:r>
              <a:rPr lang="en">
                <a:solidFill>
                  <a:srgbClr val="FFFFFF"/>
                </a:solidFill>
              </a:rPr>
              <a:t> make a better network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21" name="Google Shape;321;p30"/>
          <p:cNvCxnSpPr>
            <a:stCxn id="320" idx="2"/>
          </p:cNvCxnSpPr>
          <p:nvPr/>
        </p:nvCxnSpPr>
        <p:spPr>
          <a:xfrm>
            <a:off x="7737500" y="3147650"/>
            <a:ext cx="0" cy="8493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30"/>
          <p:cNvSpPr txBox="1"/>
          <p:nvPr/>
        </p:nvSpPr>
        <p:spPr>
          <a:xfrm>
            <a:off x="5895050" y="388575"/>
            <a:ext cx="26712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Went from just making a product to fixing a problem in the field of machine learning.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my product as changed</a:t>
            </a:r>
            <a:endParaRPr/>
          </a:p>
        </p:txBody>
      </p:sp>
      <p:pic>
        <p:nvPicPr>
          <p:cNvPr id="328" name="Google Shape;32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1500" y="1432025"/>
            <a:ext cx="1864525" cy="140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7837" y="3667100"/>
            <a:ext cx="1653175" cy="10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1"/>
          <p:cNvPicPr preferRelativeResize="0"/>
          <p:nvPr/>
        </p:nvPicPr>
        <p:blipFill rotWithShape="1">
          <a:blip r:embed="rId5">
            <a:alphaModFix/>
          </a:blip>
          <a:srcRect b="0" l="0" r="0" t="3484"/>
          <a:stretch/>
        </p:blipFill>
        <p:spPr>
          <a:xfrm>
            <a:off x="2213425" y="1615650"/>
            <a:ext cx="2353949" cy="121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1" name="Google Shape;331;p31"/>
          <p:cNvCxnSpPr/>
          <p:nvPr/>
        </p:nvCxnSpPr>
        <p:spPr>
          <a:xfrm>
            <a:off x="-77175" y="2965425"/>
            <a:ext cx="92847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31"/>
          <p:cNvSpPr txBox="1"/>
          <p:nvPr/>
        </p:nvSpPr>
        <p:spPr>
          <a:xfrm>
            <a:off x="5941100" y="245425"/>
            <a:ext cx="2671200" cy="9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Over 70,000 lines of code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Over 150 files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10GB of learned data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2520313" y="1025769"/>
            <a:ext cx="2122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All coded in python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34" name="Google Shape;33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375" y="3350100"/>
            <a:ext cx="1720535" cy="14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1"/>
          <p:cNvSpPr txBox="1"/>
          <p:nvPr/>
        </p:nvSpPr>
        <p:spPr>
          <a:xfrm>
            <a:off x="13375" y="1757775"/>
            <a:ext cx="2122500" cy="9921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Called: Brute Force py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Test code for brute force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And to learn </a:t>
            </a:r>
            <a:r>
              <a:rPr lang="en">
                <a:solidFill>
                  <a:srgbClr val="FFFFFF"/>
                </a:solidFill>
              </a:rPr>
              <a:t>python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36" name="Google Shape;336;p31"/>
          <p:cNvCxnSpPr/>
          <p:nvPr/>
        </p:nvCxnSpPr>
        <p:spPr>
          <a:xfrm>
            <a:off x="705574" y="2733824"/>
            <a:ext cx="0" cy="5385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7" name="Google Shape;337;p31"/>
          <p:cNvSpPr txBox="1"/>
          <p:nvPr/>
        </p:nvSpPr>
        <p:spPr>
          <a:xfrm>
            <a:off x="2329150" y="3536238"/>
            <a:ext cx="2122500" cy="9921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Called: </a:t>
            </a:r>
            <a:r>
              <a:rPr lang="en">
                <a:solidFill>
                  <a:srgbClr val="FFFFFF"/>
                </a:solidFill>
              </a:rPr>
              <a:t>neural</a:t>
            </a:r>
            <a:r>
              <a:rPr lang="en">
                <a:solidFill>
                  <a:srgbClr val="FFFFFF"/>
                </a:solidFill>
              </a:rPr>
              <a:t> network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Can learn iris dataset in 1 </a:t>
            </a:r>
            <a:r>
              <a:rPr lang="en">
                <a:solidFill>
                  <a:srgbClr val="FFFFFF"/>
                </a:solidFill>
              </a:rPr>
              <a:t>minute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38" name="Google Shape;338;p31"/>
          <p:cNvCxnSpPr>
            <a:stCxn id="330" idx="2"/>
            <a:endCxn id="337" idx="0"/>
          </p:cNvCxnSpPr>
          <p:nvPr/>
        </p:nvCxnSpPr>
        <p:spPr>
          <a:xfrm>
            <a:off x="3390400" y="2831550"/>
            <a:ext cx="0" cy="7047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31"/>
          <p:cNvSpPr txBox="1"/>
          <p:nvPr/>
        </p:nvSpPr>
        <p:spPr>
          <a:xfrm>
            <a:off x="4733175" y="1727538"/>
            <a:ext cx="2122500" cy="9921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Called: </a:t>
            </a:r>
            <a:r>
              <a:rPr lang="en">
                <a:solidFill>
                  <a:srgbClr val="FFFFFF"/>
                </a:solidFill>
              </a:rPr>
              <a:t>back bone code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</a:t>
            </a:r>
            <a:r>
              <a:rPr lang="en">
                <a:solidFill>
                  <a:srgbClr val="FFFFFF"/>
                </a:solidFill>
              </a:rPr>
              <a:t>rototype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Can learn tic tac toe in 4 minutes</a:t>
            </a:r>
            <a:endParaRPr>
              <a:solidFill>
                <a:srgbClr val="FFFFFF"/>
              </a:solidFill>
            </a:endParaRPr>
          </a:p>
        </p:txBody>
      </p:sp>
      <p:cxnSp>
        <p:nvCxnSpPr>
          <p:cNvPr id="340" name="Google Shape;340;p31"/>
          <p:cNvCxnSpPr>
            <a:stCxn id="329" idx="0"/>
            <a:endCxn id="339" idx="2"/>
          </p:cNvCxnSpPr>
          <p:nvPr/>
        </p:nvCxnSpPr>
        <p:spPr>
          <a:xfrm rot="10800000">
            <a:off x="5794425" y="2719700"/>
            <a:ext cx="0" cy="947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1" name="Google Shape;341;p31"/>
          <p:cNvSpPr txBox="1"/>
          <p:nvPr/>
        </p:nvSpPr>
        <p:spPr>
          <a:xfrm>
            <a:off x="6777801" y="3593075"/>
            <a:ext cx="2237100" cy="992100"/>
          </a:xfrm>
          <a:prstGeom prst="rect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Called: full AI 2.0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Finished EPQ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Can now learn </a:t>
            </a:r>
            <a:r>
              <a:rPr lang="en">
                <a:solidFill>
                  <a:schemeClr val="lt1"/>
                </a:solidFill>
              </a:rPr>
              <a:t>tic tac toe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 2:30 minutes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342" name="Google Shape;342;p31"/>
          <p:cNvCxnSpPr>
            <a:stCxn id="341" idx="0"/>
            <a:endCxn id="328" idx="2"/>
          </p:cNvCxnSpPr>
          <p:nvPr/>
        </p:nvCxnSpPr>
        <p:spPr>
          <a:xfrm flipH="1" rot="10800000">
            <a:off x="7896351" y="2841275"/>
            <a:ext cx="57300" cy="751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title"/>
          </p:nvPr>
        </p:nvSpPr>
        <p:spPr>
          <a:xfrm>
            <a:off x="946550" y="142200"/>
            <a:ext cx="7038900" cy="14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Intelligence?</a:t>
            </a:r>
            <a:endParaRPr/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357175" y="1750575"/>
            <a:ext cx="7038900" cy="31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stands for artificial intelligence. 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AI is split </a:t>
            </a:r>
            <a:r>
              <a:rPr lang="en"/>
              <a:t>into two different types: hard coded and machine learning.  an example of a hardcoded AI is traffic lights as they are on a timer until someone presses the button to cross.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 example of a machine learning is self driving cars as they teach themselves how to drive based on human models of good driving.</a:t>
            </a:r>
            <a:endParaRPr/>
          </a:p>
        </p:txBody>
      </p:sp>
      <p:pic>
        <p:nvPicPr>
          <p:cNvPr descr="Image result for traffic light system" id="141" name="Google Shape;141;p14"/>
          <p:cNvPicPr preferRelativeResize="0"/>
          <p:nvPr/>
        </p:nvPicPr>
        <p:blipFill rotWithShape="1">
          <a:blip r:embed="rId3">
            <a:alphaModFix/>
          </a:blip>
          <a:srcRect b="3456" l="16520" r="13269" t="0"/>
          <a:stretch/>
        </p:blipFill>
        <p:spPr>
          <a:xfrm>
            <a:off x="4301350" y="-37075"/>
            <a:ext cx="2295401" cy="1775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 result for self driving cars" id="142" name="Google Shape;142;p14"/>
          <p:cNvPicPr preferRelativeResize="0"/>
          <p:nvPr/>
        </p:nvPicPr>
        <p:blipFill rotWithShape="1">
          <a:blip r:embed="rId4">
            <a:alphaModFix/>
          </a:blip>
          <a:srcRect b="3163" l="15174" r="15850" t="4329"/>
          <a:stretch/>
        </p:blipFill>
        <p:spPr>
          <a:xfrm>
            <a:off x="6848600" y="-126"/>
            <a:ext cx="2295400" cy="1701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 am going to </a:t>
            </a:r>
            <a:r>
              <a:rPr lang="en"/>
              <a:t>continue</a:t>
            </a:r>
            <a:r>
              <a:rPr lang="en"/>
              <a:t> this project</a:t>
            </a:r>
            <a:endParaRPr/>
          </a:p>
        </p:txBody>
      </p:sp>
      <p:sp>
        <p:nvSpPr>
          <p:cNvPr id="348" name="Google Shape;348;p32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 the ability to learn from human skills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Make it faster and more efficient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 visual input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Make </a:t>
            </a:r>
            <a:r>
              <a:rPr lang="en" sz="1800"/>
              <a:t>combined teach itself the best structure for each problem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 new </a:t>
            </a:r>
            <a:r>
              <a:rPr lang="en" sz="1800"/>
              <a:t>environments</a:t>
            </a:r>
            <a:r>
              <a:rPr lang="en" sz="1800"/>
              <a:t>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Implement into the real world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Try to Implement </a:t>
            </a:r>
            <a:r>
              <a:rPr lang="en" sz="1800"/>
              <a:t>into</a:t>
            </a:r>
            <a:r>
              <a:rPr lang="en" sz="1800"/>
              <a:t> a self driving car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3"/>
          <p:cNvSpPr txBox="1"/>
          <p:nvPr>
            <p:ph type="ctrTitle"/>
          </p:nvPr>
        </p:nvSpPr>
        <p:spPr>
          <a:xfrm>
            <a:off x="3031000" y="1578400"/>
            <a:ext cx="5934600" cy="8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</a:t>
            </a:r>
            <a:r>
              <a:rPr lang="en"/>
              <a:t>listening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my product?</a:t>
            </a:r>
            <a:endParaRPr/>
          </a:p>
        </p:txBody>
      </p:sp>
      <p:sp>
        <p:nvSpPr>
          <p:cNvPr id="148" name="Google Shape;148;p15"/>
          <p:cNvSpPr txBox="1"/>
          <p:nvPr>
            <p:ph idx="1" type="body"/>
          </p:nvPr>
        </p:nvSpPr>
        <p:spPr>
          <a:xfrm>
            <a:off x="1297500" y="1193125"/>
            <a:ext cx="7038900" cy="32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My EPQ is to make a program that can test and run different machine learning AI that I have coded. This will be used to investigate a hypothesis.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The AI I have coded: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Brute force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Neural networking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 Evolution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Combined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random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pic>
        <p:nvPicPr>
          <p:cNvPr descr="Image result for robot reading a book" id="149" name="Google Shape;14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4750" y="2977075"/>
            <a:ext cx="2179250" cy="216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Brute force </a:t>
            </a:r>
            <a:endParaRPr/>
          </a:p>
        </p:txBody>
      </p:sp>
      <p:sp>
        <p:nvSpPr>
          <p:cNvPr id="155" name="Google Shape;155;p16"/>
          <p:cNvSpPr txBox="1"/>
          <p:nvPr>
            <p:ph idx="1" type="body"/>
          </p:nvPr>
        </p:nvSpPr>
        <p:spPr>
          <a:xfrm>
            <a:off x="1176975" y="1708800"/>
            <a:ext cx="5399400" cy="24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This is the simplest version of machine learning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Has to have data on every </a:t>
            </a:r>
            <a:r>
              <a:rPr lang="en" sz="1800"/>
              <a:t>possible</a:t>
            </a:r>
            <a:r>
              <a:rPr lang="en" sz="1800"/>
              <a:t> board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Outputs a dataset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Slow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Can’t predict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Difficult</a:t>
            </a:r>
            <a:r>
              <a:rPr lang="en" sz="1800"/>
              <a:t> to </a:t>
            </a:r>
            <a:r>
              <a:rPr lang="en" sz="1800"/>
              <a:t>implement</a:t>
            </a:r>
            <a:r>
              <a:rPr lang="en" sz="1800"/>
              <a:t> once learned</a:t>
            </a:r>
            <a:endParaRPr sz="1800"/>
          </a:p>
        </p:txBody>
      </p:sp>
      <p:pic>
        <p:nvPicPr>
          <p:cNvPr descr="Image result for Neanderthal with a club" id="156" name="Google Shape;15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6385" y="0"/>
            <a:ext cx="2567615" cy="170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162" name="Google Shape;162;p17"/>
          <p:cNvSpPr txBox="1"/>
          <p:nvPr>
            <p:ph idx="1" type="body"/>
          </p:nvPr>
        </p:nvSpPr>
        <p:spPr>
          <a:xfrm>
            <a:off x="1185150" y="1015100"/>
            <a:ext cx="5195700" cy="5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Neural networks are a </a:t>
            </a:r>
            <a:r>
              <a:rPr lang="en" sz="1400"/>
              <a:t>mathematical</a:t>
            </a:r>
            <a:r>
              <a:rPr lang="en" sz="1400"/>
              <a:t> </a:t>
            </a:r>
            <a:r>
              <a:rPr lang="en" sz="1400"/>
              <a:t>model</a:t>
            </a:r>
            <a:r>
              <a:rPr lang="en" sz="1400"/>
              <a:t> b</a:t>
            </a:r>
            <a:r>
              <a:rPr lang="en" sz="1400"/>
              <a:t>ased on the human brain. Designed by Alan Turing 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Image result for multilayer perceptron" id="163" name="Google Shape;16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0" y="-12"/>
            <a:ext cx="26670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1061450" y="2322975"/>
            <a:ext cx="5195700" cy="18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Needs a dataset as input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Outputs network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Fast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make </a:t>
            </a:r>
            <a:r>
              <a:rPr lang="en" sz="1800"/>
              <a:t>predictions</a:t>
            </a:r>
            <a:endParaRPr sz="18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800"/>
              <a:t>Easy to implement once learned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type="title"/>
          </p:nvPr>
        </p:nvSpPr>
        <p:spPr>
          <a:xfrm>
            <a:off x="974500" y="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Neural network</a:t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>
            <a:off x="1074825" y="1812750"/>
            <a:ext cx="411600" cy="435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/>
          <p:nvPr/>
        </p:nvSpPr>
        <p:spPr>
          <a:xfrm>
            <a:off x="1074825" y="3031017"/>
            <a:ext cx="411600" cy="435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8"/>
          <p:cNvSpPr/>
          <p:nvPr/>
        </p:nvSpPr>
        <p:spPr>
          <a:xfrm>
            <a:off x="4288159" y="1812750"/>
            <a:ext cx="411600" cy="435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>
            <a:off x="4288159" y="3031017"/>
            <a:ext cx="411600" cy="435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>
            <a:off x="7242788" y="3031017"/>
            <a:ext cx="411600" cy="435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7242788" y="1812750"/>
            <a:ext cx="411600" cy="435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4288159" y="4096884"/>
            <a:ext cx="411600" cy="435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7" name="Google Shape;177;p18"/>
          <p:cNvCxnSpPr>
            <a:stCxn id="170" idx="6"/>
            <a:endCxn id="172" idx="2"/>
          </p:cNvCxnSpPr>
          <p:nvPr/>
        </p:nvCxnSpPr>
        <p:spPr>
          <a:xfrm>
            <a:off x="1486425" y="2030250"/>
            <a:ext cx="280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18"/>
          <p:cNvCxnSpPr>
            <a:stCxn id="171" idx="6"/>
            <a:endCxn id="172" idx="2"/>
          </p:cNvCxnSpPr>
          <p:nvPr/>
        </p:nvCxnSpPr>
        <p:spPr>
          <a:xfrm flipH="1" rot="10800000">
            <a:off x="1486425" y="2030217"/>
            <a:ext cx="2801700" cy="12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18"/>
          <p:cNvCxnSpPr>
            <a:stCxn id="170" idx="6"/>
            <a:endCxn id="173" idx="2"/>
          </p:cNvCxnSpPr>
          <p:nvPr/>
        </p:nvCxnSpPr>
        <p:spPr>
          <a:xfrm>
            <a:off x="1486425" y="2030250"/>
            <a:ext cx="2801700" cy="12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8"/>
          <p:cNvCxnSpPr>
            <a:stCxn id="171" idx="6"/>
            <a:endCxn id="173" idx="2"/>
          </p:cNvCxnSpPr>
          <p:nvPr/>
        </p:nvCxnSpPr>
        <p:spPr>
          <a:xfrm>
            <a:off x="1486425" y="3248517"/>
            <a:ext cx="2801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18"/>
          <p:cNvCxnSpPr>
            <a:stCxn id="171" idx="6"/>
            <a:endCxn id="176" idx="2"/>
          </p:cNvCxnSpPr>
          <p:nvPr/>
        </p:nvCxnSpPr>
        <p:spPr>
          <a:xfrm>
            <a:off x="1486425" y="3248517"/>
            <a:ext cx="2801700" cy="10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2" name="Google Shape;182;p18"/>
          <p:cNvCxnSpPr>
            <a:stCxn id="170" idx="6"/>
            <a:endCxn id="176" idx="2"/>
          </p:cNvCxnSpPr>
          <p:nvPr/>
        </p:nvCxnSpPr>
        <p:spPr>
          <a:xfrm>
            <a:off x="1486425" y="2030250"/>
            <a:ext cx="2801700" cy="22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18"/>
          <p:cNvCxnSpPr>
            <a:stCxn id="176" idx="6"/>
            <a:endCxn id="174" idx="2"/>
          </p:cNvCxnSpPr>
          <p:nvPr/>
        </p:nvCxnSpPr>
        <p:spPr>
          <a:xfrm flipH="1" rot="10800000">
            <a:off x="4699759" y="3248484"/>
            <a:ext cx="2543100" cy="10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18"/>
          <p:cNvCxnSpPr>
            <a:stCxn id="176" idx="6"/>
            <a:endCxn id="175" idx="2"/>
          </p:cNvCxnSpPr>
          <p:nvPr/>
        </p:nvCxnSpPr>
        <p:spPr>
          <a:xfrm flipH="1" rot="10800000">
            <a:off x="4699759" y="2030184"/>
            <a:ext cx="2543100" cy="22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18"/>
          <p:cNvCxnSpPr>
            <a:stCxn id="173" idx="6"/>
            <a:endCxn id="174" idx="2"/>
          </p:cNvCxnSpPr>
          <p:nvPr/>
        </p:nvCxnSpPr>
        <p:spPr>
          <a:xfrm>
            <a:off x="4699759" y="3248517"/>
            <a:ext cx="254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6" name="Google Shape;186;p18"/>
          <p:cNvCxnSpPr>
            <a:stCxn id="172" idx="6"/>
            <a:endCxn id="174" idx="2"/>
          </p:cNvCxnSpPr>
          <p:nvPr/>
        </p:nvCxnSpPr>
        <p:spPr>
          <a:xfrm>
            <a:off x="4699759" y="2030250"/>
            <a:ext cx="2543100" cy="12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" name="Google Shape;187;p18"/>
          <p:cNvCxnSpPr>
            <a:stCxn id="173" idx="6"/>
            <a:endCxn id="175" idx="2"/>
          </p:cNvCxnSpPr>
          <p:nvPr/>
        </p:nvCxnSpPr>
        <p:spPr>
          <a:xfrm flipH="1" rot="10800000">
            <a:off x="4699759" y="2030217"/>
            <a:ext cx="2543100" cy="12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18"/>
          <p:cNvCxnSpPr>
            <a:stCxn id="172" idx="6"/>
            <a:endCxn id="175" idx="2"/>
          </p:cNvCxnSpPr>
          <p:nvPr/>
        </p:nvCxnSpPr>
        <p:spPr>
          <a:xfrm>
            <a:off x="4699759" y="2030250"/>
            <a:ext cx="254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18"/>
          <p:cNvSpPr/>
          <p:nvPr/>
        </p:nvSpPr>
        <p:spPr>
          <a:xfrm>
            <a:off x="2531275" y="1190500"/>
            <a:ext cx="411600" cy="435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>
            <a:off x="5754500" y="1190500"/>
            <a:ext cx="411600" cy="4350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" name="Google Shape;191;p18"/>
          <p:cNvCxnSpPr>
            <a:stCxn id="189" idx="4"/>
            <a:endCxn id="172" idx="2"/>
          </p:cNvCxnSpPr>
          <p:nvPr/>
        </p:nvCxnSpPr>
        <p:spPr>
          <a:xfrm>
            <a:off x="2737075" y="1625500"/>
            <a:ext cx="1551000" cy="4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18"/>
          <p:cNvCxnSpPr>
            <a:stCxn id="189" idx="4"/>
            <a:endCxn id="173" idx="2"/>
          </p:cNvCxnSpPr>
          <p:nvPr/>
        </p:nvCxnSpPr>
        <p:spPr>
          <a:xfrm>
            <a:off x="2737075" y="1625500"/>
            <a:ext cx="1551000" cy="16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3" name="Google Shape;193;p18"/>
          <p:cNvCxnSpPr>
            <a:stCxn id="189" idx="4"/>
            <a:endCxn id="176" idx="2"/>
          </p:cNvCxnSpPr>
          <p:nvPr/>
        </p:nvCxnSpPr>
        <p:spPr>
          <a:xfrm>
            <a:off x="2737075" y="1625500"/>
            <a:ext cx="1551000" cy="268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4" name="Google Shape;194;p18"/>
          <p:cNvCxnSpPr>
            <a:stCxn id="190" idx="4"/>
            <a:endCxn id="175" idx="2"/>
          </p:cNvCxnSpPr>
          <p:nvPr/>
        </p:nvCxnSpPr>
        <p:spPr>
          <a:xfrm>
            <a:off x="5960300" y="1625500"/>
            <a:ext cx="1282500" cy="40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18"/>
          <p:cNvCxnSpPr>
            <a:stCxn id="190" idx="4"/>
            <a:endCxn id="174" idx="2"/>
          </p:cNvCxnSpPr>
          <p:nvPr/>
        </p:nvCxnSpPr>
        <p:spPr>
          <a:xfrm>
            <a:off x="5960300" y="1625500"/>
            <a:ext cx="1282500" cy="162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18"/>
          <p:cNvSpPr txBox="1"/>
          <p:nvPr>
            <p:ph type="title"/>
          </p:nvPr>
        </p:nvSpPr>
        <p:spPr>
          <a:xfrm>
            <a:off x="935175" y="1363771"/>
            <a:ext cx="690900" cy="3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</a:t>
            </a:r>
            <a:r>
              <a:rPr lang="en" sz="1100"/>
              <a:t>nputs</a:t>
            </a:r>
            <a:endParaRPr sz="1100"/>
          </a:p>
        </p:txBody>
      </p:sp>
      <p:sp>
        <p:nvSpPr>
          <p:cNvPr id="197" name="Google Shape;197;p18"/>
          <p:cNvSpPr txBox="1"/>
          <p:nvPr>
            <p:ph type="title"/>
          </p:nvPr>
        </p:nvSpPr>
        <p:spPr>
          <a:xfrm>
            <a:off x="7103150" y="1296000"/>
            <a:ext cx="852900" cy="3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Outputs</a:t>
            </a:r>
            <a:endParaRPr sz="1100"/>
          </a:p>
        </p:txBody>
      </p:sp>
      <p:sp>
        <p:nvSpPr>
          <p:cNvPr id="198" name="Google Shape;198;p18"/>
          <p:cNvSpPr txBox="1"/>
          <p:nvPr>
            <p:ph type="title"/>
          </p:nvPr>
        </p:nvSpPr>
        <p:spPr>
          <a:xfrm>
            <a:off x="2497275" y="890475"/>
            <a:ext cx="551400" cy="3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Bias</a:t>
            </a:r>
            <a:endParaRPr sz="1100"/>
          </a:p>
        </p:txBody>
      </p:sp>
      <p:sp>
        <p:nvSpPr>
          <p:cNvPr id="199" name="Google Shape;199;p18"/>
          <p:cNvSpPr txBox="1"/>
          <p:nvPr>
            <p:ph type="title"/>
          </p:nvPr>
        </p:nvSpPr>
        <p:spPr>
          <a:xfrm>
            <a:off x="5684600" y="890475"/>
            <a:ext cx="551400" cy="3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Bias</a:t>
            </a:r>
            <a:endParaRPr sz="1100"/>
          </a:p>
        </p:txBody>
      </p:sp>
      <p:pic>
        <p:nvPicPr>
          <p:cNvPr descr="Image result for htan activation" id="200" name="Google Shape;200;p18"/>
          <p:cNvPicPr preferRelativeResize="0"/>
          <p:nvPr/>
        </p:nvPicPr>
        <p:blipFill rotWithShape="1">
          <a:blip r:embed="rId3">
            <a:alphaModFix/>
          </a:blip>
          <a:srcRect b="5285" l="20863" r="18098" t="0"/>
          <a:stretch/>
        </p:blipFill>
        <p:spPr>
          <a:xfrm>
            <a:off x="3676688" y="451600"/>
            <a:ext cx="1634525" cy="95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 txBox="1"/>
          <p:nvPr>
            <p:ph type="title"/>
          </p:nvPr>
        </p:nvSpPr>
        <p:spPr>
          <a:xfrm>
            <a:off x="4133477" y="1396900"/>
            <a:ext cx="805200" cy="3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Hidden</a:t>
            </a:r>
            <a:endParaRPr sz="1100"/>
          </a:p>
        </p:txBody>
      </p:sp>
      <p:sp>
        <p:nvSpPr>
          <p:cNvPr id="202" name="Google Shape;202;p18"/>
          <p:cNvSpPr txBox="1"/>
          <p:nvPr>
            <p:ph type="title"/>
          </p:nvPr>
        </p:nvSpPr>
        <p:spPr>
          <a:xfrm>
            <a:off x="4203225" y="151600"/>
            <a:ext cx="551400" cy="3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Htan</a:t>
            </a:r>
            <a:endParaRPr sz="1100"/>
          </a:p>
        </p:txBody>
      </p:sp>
      <p:cxnSp>
        <p:nvCxnSpPr>
          <p:cNvPr id="203" name="Google Shape;203;p18"/>
          <p:cNvCxnSpPr/>
          <p:nvPr/>
        </p:nvCxnSpPr>
        <p:spPr>
          <a:xfrm rot="10800000">
            <a:off x="1236375" y="4712525"/>
            <a:ext cx="7001700" cy="0"/>
          </a:xfrm>
          <a:prstGeom prst="straightConnector1">
            <a:avLst/>
          </a:prstGeom>
          <a:noFill/>
          <a:ln cap="flat" cmpd="sng" w="1524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4" name="Google Shape;204;p18"/>
          <p:cNvSpPr txBox="1"/>
          <p:nvPr>
            <p:ph type="title"/>
          </p:nvPr>
        </p:nvSpPr>
        <p:spPr>
          <a:xfrm>
            <a:off x="2804950" y="4749425"/>
            <a:ext cx="4265400" cy="3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>
                <a:latin typeface="Lato"/>
                <a:ea typeface="Lato"/>
                <a:cs typeface="Lato"/>
                <a:sym typeface="Lato"/>
              </a:rPr>
              <a:t>back propagation</a:t>
            </a:r>
            <a:endParaRPr sz="1100"/>
          </a:p>
        </p:txBody>
      </p:sp>
      <p:sp>
        <p:nvSpPr>
          <p:cNvPr id="205" name="Google Shape;205;p18"/>
          <p:cNvSpPr txBox="1"/>
          <p:nvPr>
            <p:ph type="title"/>
          </p:nvPr>
        </p:nvSpPr>
        <p:spPr>
          <a:xfrm>
            <a:off x="7956050" y="2476188"/>
            <a:ext cx="8829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Errors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8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8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/>
          <p:nvPr>
            <p:ph idx="1" type="body"/>
          </p:nvPr>
        </p:nvSpPr>
        <p:spPr>
          <a:xfrm>
            <a:off x="1134350" y="930625"/>
            <a:ext cx="7038900" cy="8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Based on </a:t>
            </a:r>
            <a:r>
              <a:rPr lang="en" sz="1400"/>
              <a:t>darwin's</a:t>
            </a:r>
            <a:r>
              <a:rPr lang="en" sz="1400"/>
              <a:t> model of evolution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type="title"/>
          </p:nvPr>
        </p:nvSpPr>
        <p:spPr>
          <a:xfrm>
            <a:off x="1236125" y="204025"/>
            <a:ext cx="70389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volution</a:t>
            </a:r>
            <a:endParaRPr/>
          </a:p>
        </p:txBody>
      </p:sp>
      <p:pic>
        <p:nvPicPr>
          <p:cNvPr descr="Image result for evolution with robot" id="212" name="Google Shape;21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643" y="0"/>
            <a:ext cx="4213357" cy="15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19"/>
          <p:cNvSpPr/>
          <p:nvPr/>
        </p:nvSpPr>
        <p:spPr>
          <a:xfrm>
            <a:off x="334175" y="4093100"/>
            <a:ext cx="249000" cy="263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"/>
          <p:cNvSpPr/>
          <p:nvPr/>
        </p:nvSpPr>
        <p:spPr>
          <a:xfrm>
            <a:off x="1068925" y="4356200"/>
            <a:ext cx="249000" cy="263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9"/>
          <p:cNvSpPr/>
          <p:nvPr/>
        </p:nvSpPr>
        <p:spPr>
          <a:xfrm>
            <a:off x="1068925" y="3872850"/>
            <a:ext cx="249000" cy="263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9"/>
          <p:cNvSpPr/>
          <p:nvPr/>
        </p:nvSpPr>
        <p:spPr>
          <a:xfrm>
            <a:off x="1068925" y="4882400"/>
            <a:ext cx="249000" cy="263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9"/>
          <p:cNvSpPr/>
          <p:nvPr/>
        </p:nvSpPr>
        <p:spPr>
          <a:xfrm>
            <a:off x="1068925" y="3389500"/>
            <a:ext cx="249000" cy="263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9"/>
          <p:cNvSpPr/>
          <p:nvPr/>
        </p:nvSpPr>
        <p:spPr>
          <a:xfrm>
            <a:off x="2946675" y="4356200"/>
            <a:ext cx="249000" cy="263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19" name="Google Shape;219;p19"/>
          <p:cNvSpPr/>
          <p:nvPr/>
        </p:nvSpPr>
        <p:spPr>
          <a:xfrm>
            <a:off x="2946675" y="4882400"/>
            <a:ext cx="249000" cy="263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0" name="Google Shape;220;p19"/>
          <p:cNvSpPr/>
          <p:nvPr/>
        </p:nvSpPr>
        <p:spPr>
          <a:xfrm>
            <a:off x="3681425" y="3915713"/>
            <a:ext cx="249000" cy="263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9"/>
          <p:cNvSpPr/>
          <p:nvPr/>
        </p:nvSpPr>
        <p:spPr>
          <a:xfrm>
            <a:off x="3681425" y="4356200"/>
            <a:ext cx="249000" cy="263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9"/>
          <p:cNvSpPr/>
          <p:nvPr/>
        </p:nvSpPr>
        <p:spPr>
          <a:xfrm>
            <a:off x="3681425" y="4882400"/>
            <a:ext cx="249000" cy="263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9"/>
          <p:cNvSpPr/>
          <p:nvPr/>
        </p:nvSpPr>
        <p:spPr>
          <a:xfrm>
            <a:off x="3681425" y="3389500"/>
            <a:ext cx="249000" cy="263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9"/>
          <p:cNvSpPr txBox="1"/>
          <p:nvPr>
            <p:ph type="title"/>
          </p:nvPr>
        </p:nvSpPr>
        <p:spPr>
          <a:xfrm>
            <a:off x="0" y="2917175"/>
            <a:ext cx="684300" cy="3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Seed	</a:t>
            </a:r>
            <a:endParaRPr sz="1400"/>
          </a:p>
        </p:txBody>
      </p:sp>
      <p:sp>
        <p:nvSpPr>
          <p:cNvPr id="225" name="Google Shape;225;p19"/>
          <p:cNvSpPr txBox="1"/>
          <p:nvPr/>
        </p:nvSpPr>
        <p:spPr>
          <a:xfrm>
            <a:off x="4838775" y="1502200"/>
            <a:ext cx="43971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Input random or trained network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Outputs network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Slow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Can make predictions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Easy to implement once learned</a:t>
            </a: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</p:txBody>
      </p:sp>
      <p:sp>
        <p:nvSpPr>
          <p:cNvPr id="226" name="Google Shape;226;p19"/>
          <p:cNvSpPr/>
          <p:nvPr/>
        </p:nvSpPr>
        <p:spPr>
          <a:xfrm>
            <a:off x="2007800" y="4313350"/>
            <a:ext cx="249000" cy="263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2007800" y="3830000"/>
            <a:ext cx="249000" cy="263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28" name="Google Shape;228;p19"/>
          <p:cNvSpPr/>
          <p:nvPr/>
        </p:nvSpPr>
        <p:spPr>
          <a:xfrm>
            <a:off x="2007800" y="4839550"/>
            <a:ext cx="249000" cy="263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29" name="Google Shape;229;p19"/>
          <p:cNvSpPr/>
          <p:nvPr/>
        </p:nvSpPr>
        <p:spPr>
          <a:xfrm>
            <a:off x="2007800" y="3346650"/>
            <a:ext cx="249000" cy="2631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30" name="Google Shape;230;p19"/>
          <p:cNvSpPr txBox="1"/>
          <p:nvPr/>
        </p:nvSpPr>
        <p:spPr>
          <a:xfrm>
            <a:off x="897475" y="2821513"/>
            <a:ext cx="5919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split</a:t>
            </a:r>
            <a:endParaRPr/>
          </a:p>
        </p:txBody>
      </p:sp>
      <p:sp>
        <p:nvSpPr>
          <p:cNvPr id="231" name="Google Shape;231;p19"/>
          <p:cNvSpPr txBox="1"/>
          <p:nvPr/>
        </p:nvSpPr>
        <p:spPr>
          <a:xfrm>
            <a:off x="1750250" y="2862575"/>
            <a:ext cx="7641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rank</a:t>
            </a:r>
            <a:endParaRPr/>
          </a:p>
        </p:txBody>
      </p:sp>
      <p:sp>
        <p:nvSpPr>
          <p:cNvPr id="232" name="Google Shape;232;p19"/>
          <p:cNvSpPr txBox="1"/>
          <p:nvPr/>
        </p:nvSpPr>
        <p:spPr>
          <a:xfrm>
            <a:off x="2568700" y="2891963"/>
            <a:ext cx="764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select</a:t>
            </a:r>
            <a:endParaRPr/>
          </a:p>
        </p:txBody>
      </p:sp>
      <p:sp>
        <p:nvSpPr>
          <p:cNvPr id="233" name="Google Shape;233;p19"/>
          <p:cNvSpPr txBox="1"/>
          <p:nvPr/>
        </p:nvSpPr>
        <p:spPr>
          <a:xfrm>
            <a:off x="3387150" y="2891963"/>
            <a:ext cx="764100" cy="3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reed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ombined</a:t>
            </a:r>
            <a:endParaRPr/>
          </a:p>
        </p:txBody>
      </p:sp>
      <p:sp>
        <p:nvSpPr>
          <p:cNvPr id="239" name="Google Shape;239;p20"/>
          <p:cNvSpPr txBox="1"/>
          <p:nvPr>
            <p:ph idx="1" type="body"/>
          </p:nvPr>
        </p:nvSpPr>
        <p:spPr>
          <a:xfrm>
            <a:off x="1052550" y="1307850"/>
            <a:ext cx="7038900" cy="1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works: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Brute force to learn a dataset </a:t>
            </a:r>
            <a:r>
              <a:rPr b="1" lang="en" sz="1800"/>
              <a:t>or </a:t>
            </a:r>
            <a:r>
              <a:rPr lang="en"/>
              <a:t>human playing each other</a:t>
            </a:r>
            <a:endParaRPr b="1" sz="12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Neural Network</a:t>
            </a:r>
            <a:r>
              <a:rPr lang="en"/>
              <a:t> to learn the dataset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Evolution to </a:t>
            </a:r>
            <a:r>
              <a:rPr lang="en"/>
              <a:t>improve</a:t>
            </a:r>
            <a:r>
              <a:rPr lang="en"/>
              <a:t> the last part to make it better on the unplayed boards</a:t>
            </a:r>
            <a:endParaRPr/>
          </a:p>
        </p:txBody>
      </p:sp>
      <p:pic>
        <p:nvPicPr>
          <p:cNvPr id="240" name="Google Shape;24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6375" y="0"/>
            <a:ext cx="2907626" cy="175270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0"/>
          <p:cNvSpPr txBox="1"/>
          <p:nvPr>
            <p:ph idx="1" type="body"/>
          </p:nvPr>
        </p:nvSpPr>
        <p:spPr>
          <a:xfrm>
            <a:off x="1052550" y="2939900"/>
            <a:ext cx="7038900" cy="14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Theoretically</a:t>
            </a:r>
            <a:r>
              <a:rPr lang="en"/>
              <a:t> should: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Be faster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More </a:t>
            </a:r>
            <a:r>
              <a:rPr lang="en"/>
              <a:t>accurate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Able Learn to more tasks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Hypothesis</a:t>
            </a:r>
            <a:endParaRPr sz="3000"/>
          </a:p>
        </p:txBody>
      </p:sp>
      <p:sp>
        <p:nvSpPr>
          <p:cNvPr id="247" name="Google Shape;247;p21"/>
          <p:cNvSpPr txBox="1"/>
          <p:nvPr>
            <p:ph idx="1" type="body"/>
          </p:nvPr>
        </p:nvSpPr>
        <p:spPr>
          <a:xfrm>
            <a:off x="449025" y="1577750"/>
            <a:ext cx="8378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An AI that uses a combination of multiple learning techniques, is better than an AI that uses only one learning technique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